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6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lyseaperch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Sfjq066cNI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stlegoleagu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e.org/our-programs/future-cit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c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pinventor.mit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437125" y="2701425"/>
            <a:ext cx="2679899" cy="161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</a:t>
            </a: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Robotics</a:t>
            </a: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Engineering</a:t>
            </a: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Artistry</a:t>
            </a: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Mathematics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  LiveS.T.R.E.A.M.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816987"/>
            <a:ext cx="2333625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3637" y="1569862"/>
            <a:ext cx="745774" cy="96047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5316400" y="3576675"/>
            <a:ext cx="205200" cy="2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79400" y="1569850"/>
            <a:ext cx="929300" cy="96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29575" y="1498850"/>
            <a:ext cx="1084850" cy="10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4843650" y="4368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/>
              <a:t>Problem Based, Collaborative Learning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35300" y="1498850"/>
            <a:ext cx="1129274" cy="103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85450" y="1498837"/>
            <a:ext cx="1180624" cy="110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486950" y="1498850"/>
            <a:ext cx="1399474" cy="110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download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0600" y="2724150"/>
            <a:ext cx="1785518" cy="2209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05600" y="3181350"/>
            <a:ext cx="23310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Deburgos</a:t>
            </a:r>
            <a:r>
              <a:rPr lang="en-GB" b="1" dirty="0" smtClean="0"/>
              <a:t> Middle School </a:t>
            </a:r>
            <a:endParaRPr lang="en-US" dirty="0" smtClean="0"/>
          </a:p>
          <a:p>
            <a:r>
              <a:rPr lang="en-GB" b="1" dirty="0" smtClean="0"/>
              <a:t>401 W. Lehigh Ave. </a:t>
            </a:r>
            <a:endParaRPr lang="en-US" dirty="0" smtClean="0"/>
          </a:p>
          <a:p>
            <a:r>
              <a:rPr lang="en-GB" b="1" dirty="0" err="1" smtClean="0"/>
              <a:t>Phila</a:t>
            </a:r>
            <a:r>
              <a:rPr lang="en-GB" b="1" dirty="0" smtClean="0"/>
              <a:t>, PA 19133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ubTitle" idx="1"/>
          </p:nvPr>
        </p:nvSpPr>
        <p:spPr>
          <a:xfrm>
            <a:off x="685800" y="1986394"/>
            <a:ext cx="7772400" cy="20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000" u="sng">
                <a:solidFill>
                  <a:srgbClr val="000000"/>
                </a:solidFill>
                <a:hlinkClick r:id="rId3"/>
              </a:rPr>
              <a:t>SeaPerch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10 weeks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9-14 year olds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1.5 hrs/ 2x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Eng/Env/Computer App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Robotics/Program Design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regional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Font typeface="Trebuchet MS"/>
              <a:buChar char="●"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85800" y="58921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Activies Offered 5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3200" b="0"/>
              <a:t>EDUCATIONAL PURPOSES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Our program is being designed to meet the criteria below  (as taken from the Bayer Corporation’s Planting the Seeds for a Diverse U.S. STEM Pipeline: A Compendium of Best Practice K-12 STEM Education Programs):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1. Challenging Content/Curriculum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• An inquiry-based, experiential curriculum that is clearly defined &amp; understood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- related to real-world applications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- encourages critical thinking, problem solving &amp; team working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- goes beyond minimum competencies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- reflects local, state &amp;/or national st&amp;ards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2. An Inquiry Learning Environment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464646"/>
                </a:solidFill>
              </a:rPr>
              <a:t>• where teachers &amp; their students COLLABORATE as active learners</a:t>
            </a:r>
          </a:p>
          <a:p>
            <a:pPr>
              <a:spcBef>
                <a:spcPts val="0"/>
              </a:spcBef>
              <a:buNone/>
            </a:pPr>
            <a:r>
              <a:rPr lang="en" sz="1400" b="1">
                <a:solidFill>
                  <a:srgbClr val="464646"/>
                </a:solidFill>
              </a:rPr>
              <a:t>- students’ diversity, individuality &amp; uniqueness are recognized &amp; respected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700" b="0"/>
              <a:t>Managerial (Administrative) Purposes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2. Sustaining An Inquiry Learning Environment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- teachers have access to &amp; time allotted for professional development that hones their science knowledge &amp; experiential teaching approach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- necessary curriculum materials are supplied in full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b="1">
              <a:solidFill>
                <a:srgbClr val="464646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3. Defined Outcomes/Assessment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• Goals are clearly identified and success is measured against them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- assessment tools are designed to measure outcomes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- assessment provides: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rgbClr val="464646"/>
                </a:solidFill>
              </a:rPr>
              <a:t>*both quantitative and qualitative information</a:t>
            </a:r>
          </a:p>
          <a:p>
            <a:pPr>
              <a:spcBef>
                <a:spcPts val="0"/>
              </a:spcBef>
              <a:buNone/>
            </a:pPr>
            <a:r>
              <a:rPr lang="en" sz="1600" b="1">
                <a:solidFill>
                  <a:srgbClr val="464646"/>
                </a:solidFill>
              </a:rPr>
              <a:t>*basis for research and continuous improvement of program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b="0"/>
              <a:t>COMMUNICATION PURPOSES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4. Sustained Commitment/Community Support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• Program has strong leadership and sufficient resources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- school and/or school district support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- community support, including parents and private industry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solidFill>
                <a:srgbClr val="464646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5. Continuity of Program Funding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• Focusing on the Following Best Practices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• Improving student outcomes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464646"/>
                </a:solidFill>
              </a:rPr>
              <a:t>• Drawing potential funders</a:t>
            </a:r>
          </a:p>
          <a:p>
            <a:pPr>
              <a:spcBef>
                <a:spcPts val="0"/>
              </a:spcBef>
              <a:buNone/>
            </a:pPr>
            <a:r>
              <a:rPr lang="en" sz="1800" b="1">
                <a:solidFill>
                  <a:srgbClr val="464646"/>
                </a:solidFill>
              </a:rPr>
              <a:t>• Garnering support from stakeholders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556125" y="1677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Leaky Tech Pipeline</a:t>
            </a:r>
          </a:p>
        </p:txBody>
      </p:sp>
      <p:sp>
        <p:nvSpPr>
          <p:cNvPr id="57" name="Shape 57">
            <a:hlinkClick r:id="rId3"/>
          </p:cNvPr>
          <p:cNvSpPr/>
          <p:nvPr/>
        </p:nvSpPr>
        <p:spPr>
          <a:xfrm>
            <a:off x="1853750" y="14227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58" name="Shape 58"/>
          <p:cNvSpPr txBox="1"/>
          <p:nvPr/>
        </p:nvSpPr>
        <p:spPr>
          <a:xfrm>
            <a:off x="-821225" y="14263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556150" y="14912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2000">
                <a:solidFill>
                  <a:schemeClr val="dk1"/>
                </a:solidFill>
              </a:rPr>
              <a:t>Enhance Latino &amp; African American student motivation to persist on trajectory toward college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2000">
                <a:solidFill>
                  <a:schemeClr val="dk1"/>
                </a:solidFill>
              </a:rPr>
              <a:t>Develop the problem solving, critical thinking, &amp; creative/decision making abilities required for Leadership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2000">
                <a:solidFill>
                  <a:schemeClr val="dk1"/>
                </a:solidFill>
              </a:rPr>
              <a:t>Expose, Engage, &amp; Immerse Latino &amp; African American children in the engineering design process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2000">
                <a:solidFill>
                  <a:schemeClr val="dk1"/>
                </a:solidFill>
              </a:rPr>
              <a:t>Produce STEM Professionals who routinely combine artistry/storytelling with logical/analytical thinking in order to make dynamic new concepts/goods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31775" y="497052"/>
            <a:ext cx="77724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  The Vision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875" y="97875"/>
            <a:ext cx="2977224" cy="173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5712" y="7022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1921578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chemeClr val="dk1"/>
                </a:solidFill>
              </a:rPr>
              <a:t>Offer meaningful teaching thru project based, collaborative learning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chemeClr val="dk1"/>
                </a:solidFill>
              </a:rPr>
              <a:t>Model core values &amp; demonstrate impact that active learning has for our students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chemeClr val="dk1"/>
                </a:solidFill>
              </a:rPr>
              <a:t>Adapt STEM activities to the school environment &amp; a student centered approach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chemeClr val="dk1"/>
                </a:solidFill>
              </a:rPr>
              <a:t>Train students for leadership roles &amp; college prep atmosphere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chemeClr val="dk1"/>
                </a:solidFill>
              </a:rPr>
              <a:t>Career exploration: STEM, art/graphics design, sports marketing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685800" y="5567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Long Range Objectives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3200" b="0"/>
              <a:t>STATEMENT OF PURPOSE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>
                <a:solidFill>
                  <a:srgbClr val="464646"/>
                </a:solidFill>
              </a:rPr>
              <a:t>To Integrate technology into the school’s curriculum to facilitate the initiation of seed programs that will ultimately culminate into:</a:t>
            </a:r>
          </a:p>
          <a:p>
            <a:pPr marL="457200" lvl="0" indent="-330200" rtl="0">
              <a:spcBef>
                <a:spcPts val="0"/>
              </a:spcBef>
              <a:buClr>
                <a:srgbClr val="464646"/>
              </a:buClr>
              <a:buSzPct val="100000"/>
              <a:buFont typeface="Arial"/>
              <a:buChar char="●"/>
            </a:pPr>
            <a:r>
              <a:rPr lang="en" sz="1600" b="1">
                <a:solidFill>
                  <a:srgbClr val="464646"/>
                </a:solidFill>
              </a:rPr>
              <a:t>a STEM education pipeline featuring project based, blended learning</a:t>
            </a:r>
          </a:p>
          <a:p>
            <a:pPr marL="457200" lvl="0" indent="-330200" rtl="0">
              <a:spcBef>
                <a:spcPts val="0"/>
              </a:spcBef>
              <a:buClr>
                <a:srgbClr val="464646"/>
              </a:buClr>
              <a:buSzPct val="100000"/>
              <a:buFont typeface="Arial"/>
              <a:buChar char="●"/>
            </a:pPr>
            <a:r>
              <a:rPr lang="en" sz="1600" b="1">
                <a:solidFill>
                  <a:srgbClr val="464646"/>
                </a:solidFill>
              </a:rPr>
              <a:t>Building through my 7</a:t>
            </a:r>
            <a:r>
              <a:rPr lang="en" sz="2700" b="1" baseline="30000">
                <a:solidFill>
                  <a:srgbClr val="464646"/>
                </a:solidFill>
              </a:rPr>
              <a:t>th</a:t>
            </a:r>
            <a:r>
              <a:rPr lang="en" sz="1600" b="1">
                <a:solidFill>
                  <a:srgbClr val="464646"/>
                </a:solidFill>
              </a:rPr>
              <a:t> grade science class &amp; an after school program</a:t>
            </a:r>
          </a:p>
          <a:p>
            <a:pPr marL="457200" lvl="0" indent="-330200">
              <a:spcBef>
                <a:spcPts val="0"/>
              </a:spcBef>
              <a:buClr>
                <a:srgbClr val="464646"/>
              </a:buClr>
              <a:buSzPct val="100000"/>
              <a:buFont typeface="Arial"/>
              <a:buChar char="●"/>
            </a:pPr>
            <a:r>
              <a:rPr lang="en" sz="1600" b="1">
                <a:solidFill>
                  <a:srgbClr val="464646"/>
                </a:solidFill>
              </a:rPr>
              <a:t>Help future engineers begin designing needed products that are both functional &amp; aesthetically pleasing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685800" y="1728896"/>
            <a:ext cx="7772400" cy="157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000" u="sng">
                <a:solidFill>
                  <a:srgbClr val="000000"/>
                </a:solidFill>
                <a:hlinkClick r:id="rId3"/>
              </a:rPr>
              <a:t>First Lego League (FLL)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year round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9-14 year olds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1.5hrs/ 3x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Engineering/Environmental/Computer App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Robotics/ Program Design/Core Values*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regional/national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teamwork/programming/problem solving/creativity/core values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Video/core values,gratitude/Tshirt,hats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77925" y="4811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Activies Offered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599325" y="165140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000" u="sng">
                <a:solidFill>
                  <a:srgbClr val="000000"/>
                </a:solidFill>
                <a:hlinkClick r:id="rId3"/>
              </a:rPr>
              <a:t>Future City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16 weeks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12-14 year olds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1.5 hrs/3x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Engineering/Art/Computer App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Design/Art/Writing/Problem Solving/etc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regional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teamwork/writing/oral presentation/problem solving/creativity/core values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Concept of a future city in virtual 3D/physical layouts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356579"/>
            <a:ext cx="7772400" cy="1210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Activies Offered 2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685800" y="1945018"/>
            <a:ext cx="7772400" cy="234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000" u="sng">
                <a:solidFill>
                  <a:srgbClr val="000000"/>
                </a:solidFill>
                <a:hlinkClick r:id="rId3"/>
              </a:rPr>
              <a:t>A.L.I.C.E.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10 weeks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9-14 year olds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1.5 hrs/2x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Computer App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Game Design/Animation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none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programming, animation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mobile apps for sale on google play store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994125"/>
            <a:ext cx="7772400" cy="799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algn="l">
              <a:spcBef>
                <a:spcPts val="0"/>
              </a:spcBef>
              <a:buNone/>
            </a:pPr>
            <a:r>
              <a:rPr lang="en"/>
              <a:t>Activies Offered 3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685800" y="187680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000" u="sng">
                <a:solidFill>
                  <a:srgbClr val="000000"/>
                </a:solidFill>
                <a:hlinkClick r:id="rId3"/>
              </a:rPr>
              <a:t>MIT App Inventor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10 weeks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9-14 year olds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1.5 hrs/2x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Computer App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Program Design/Dev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none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programming, building apps</a:t>
            </a:r>
          </a:p>
          <a:p>
            <a:pPr marL="457200" lvl="0" indent="-342900" algn="l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" sz="1800">
                <a:solidFill>
                  <a:srgbClr val="000000"/>
                </a:solidFill>
              </a:rPr>
              <a:t>mobile apps for sale on google play store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5800" y="5567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Activies Offered 4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598</Words>
  <Application>Microsoft Office PowerPoint</Application>
  <PresentationFormat>On-screen Show (16:9)</PresentationFormat>
  <Paragraphs>114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</vt:lpstr>
      <vt:lpstr>  LiveS.T.R.E.A.M. </vt:lpstr>
      <vt:lpstr>The Leaky Tech Pipeline</vt:lpstr>
      <vt:lpstr>  The Vision</vt:lpstr>
      <vt:lpstr>Long Range Objectives</vt:lpstr>
      <vt:lpstr>STATEMENT OF PURPOSE</vt:lpstr>
      <vt:lpstr>Activies Offered</vt:lpstr>
      <vt:lpstr> Activies Offered 2</vt:lpstr>
      <vt:lpstr> Activies Offered 3 </vt:lpstr>
      <vt:lpstr>Activies Offered 4</vt:lpstr>
      <vt:lpstr>Activies Offered 5</vt:lpstr>
      <vt:lpstr>EDUCATIONAL PURPOSES</vt:lpstr>
      <vt:lpstr>Managerial (Administrative) Purposes</vt:lpstr>
      <vt:lpstr>COMMUNICATION PURPOSES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LiveS.T.R.E.A.M.</dc:title>
  <dc:creator>PN SCHOOL</dc:creator>
  <cp:lastModifiedBy>PN SCHOOL</cp:lastModifiedBy>
  <cp:revision>1</cp:revision>
  <dcterms:modified xsi:type="dcterms:W3CDTF">2014-10-02T08:58:42Z</dcterms:modified>
</cp:coreProperties>
</file>